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65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17" Type="http://schemas.openxmlformats.org/officeDocument/2006/relationships/image" Target="../media/image90.png"/><Relationship Id="rId2" Type="http://schemas.openxmlformats.org/officeDocument/2006/relationships/image" Target="../media/image4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9.png"/><Relationship Id="rId5" Type="http://schemas.openxmlformats.org/officeDocument/2006/relationships/image" Target="../media/image21.png"/><Relationship Id="rId15" Type="http://schemas.openxmlformats.org/officeDocument/2006/relationships/image" Target="../media/image89.png"/><Relationship Id="rId10" Type="http://schemas.openxmlformats.org/officeDocument/2006/relationships/image" Target="../media/image48.png"/><Relationship Id="rId4" Type="http://schemas.openxmlformats.org/officeDocument/2006/relationships/image" Target="../media/image20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12" Type="http://schemas.openxmlformats.org/officeDocument/2006/relationships/image" Target="../media/image9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2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5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7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9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1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3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5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7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8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2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8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9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12" Type="http://schemas.openxmlformats.org/officeDocument/2006/relationships/image" Target="../media/image111.png"/><Relationship Id="rId17" Type="http://schemas.openxmlformats.org/officeDocument/2006/relationships/image" Target="../media/image113.png"/><Relationship Id="rId2" Type="http://schemas.openxmlformats.org/officeDocument/2006/relationships/image" Target="../media/image4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9.png"/><Relationship Id="rId5" Type="http://schemas.openxmlformats.org/officeDocument/2006/relationships/image" Target="../media/image21.png"/><Relationship Id="rId15" Type="http://schemas.openxmlformats.org/officeDocument/2006/relationships/image" Target="../media/image112.png"/><Relationship Id="rId10" Type="http://schemas.openxmlformats.org/officeDocument/2006/relationships/image" Target="../media/image48.png"/><Relationship Id="rId4" Type="http://schemas.openxmlformats.org/officeDocument/2006/relationships/image" Target="../media/image20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5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11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60.png"/><Relationship Id="rId5" Type="http://schemas.openxmlformats.org/officeDocument/2006/relationships/image" Target="../media/image21.png"/><Relationship Id="rId10" Type="http://schemas.openxmlformats.org/officeDocument/2006/relationships/image" Target="../media/image59.png"/><Relationship Id="rId4" Type="http://schemas.openxmlformats.org/officeDocument/2006/relationships/image" Target="../media/image20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1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20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22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2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24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5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25.png"/><Relationship Id="rId5" Type="http://schemas.openxmlformats.org/officeDocument/2006/relationships/image" Target="../media/image21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20.png"/><Relationship Id="rId9" Type="http://schemas.openxmlformats.org/officeDocument/2006/relationships/image" Target="../media/image48.png"/><Relationship Id="rId14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12" Type="http://schemas.openxmlformats.org/officeDocument/2006/relationships/image" Target="../media/image13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29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32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5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50.png"/><Relationship Id="rId5" Type="http://schemas.openxmlformats.org/officeDocument/2006/relationships/image" Target="../media/image21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20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3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34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36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37.png"/><Relationship Id="rId12" Type="http://schemas.openxmlformats.org/officeDocument/2006/relationships/image" Target="../media/image13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38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41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12" Type="http://schemas.openxmlformats.org/officeDocument/2006/relationships/image" Target="../media/image14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43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4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46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47.png"/><Relationship Id="rId12" Type="http://schemas.openxmlformats.org/officeDocument/2006/relationships/image" Target="../media/image1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48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12" Type="http://schemas.openxmlformats.org/officeDocument/2006/relationships/image" Target="../media/image150.png"/><Relationship Id="rId17" Type="http://schemas.openxmlformats.org/officeDocument/2006/relationships/image" Target="../media/image152.png"/><Relationship Id="rId2" Type="http://schemas.openxmlformats.org/officeDocument/2006/relationships/image" Target="../media/image4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9.png"/><Relationship Id="rId5" Type="http://schemas.openxmlformats.org/officeDocument/2006/relationships/image" Target="../media/image21.png"/><Relationship Id="rId15" Type="http://schemas.openxmlformats.org/officeDocument/2006/relationships/image" Target="../media/image151.png"/><Relationship Id="rId10" Type="http://schemas.openxmlformats.org/officeDocument/2006/relationships/image" Target="../media/image48.png"/><Relationship Id="rId4" Type="http://schemas.openxmlformats.org/officeDocument/2006/relationships/image" Target="../media/image20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54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12" Type="http://schemas.openxmlformats.org/officeDocument/2006/relationships/image" Target="../media/image1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57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6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1.png"/><Relationship Id="rId5" Type="http://schemas.openxmlformats.org/officeDocument/2006/relationships/image" Target="../media/image21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2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12" Type="http://schemas.openxmlformats.org/officeDocument/2006/relationships/image" Target="../media/image163.png"/><Relationship Id="rId17" Type="http://schemas.openxmlformats.org/officeDocument/2006/relationships/image" Target="../media/image165.png"/><Relationship Id="rId2" Type="http://schemas.openxmlformats.org/officeDocument/2006/relationships/image" Target="../media/image4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9.png"/><Relationship Id="rId5" Type="http://schemas.openxmlformats.org/officeDocument/2006/relationships/image" Target="../media/image21.png"/><Relationship Id="rId15" Type="http://schemas.openxmlformats.org/officeDocument/2006/relationships/image" Target="../media/image164.png"/><Relationship Id="rId10" Type="http://schemas.openxmlformats.org/officeDocument/2006/relationships/image" Target="../media/image48.png"/><Relationship Id="rId4" Type="http://schemas.openxmlformats.org/officeDocument/2006/relationships/image" Target="../media/image20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7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6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1.png"/><Relationship Id="rId5" Type="http://schemas.openxmlformats.org/officeDocument/2006/relationships/image" Target="../media/image21.png"/><Relationship Id="rId15" Type="http://schemas.openxmlformats.org/officeDocument/2006/relationships/image" Target="../media/image7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Relationship Id="rId1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56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1.png"/><Relationship Id="rId5" Type="http://schemas.openxmlformats.org/officeDocument/2006/relationships/image" Target="../media/image21.png"/><Relationship Id="rId15" Type="http://schemas.openxmlformats.org/officeDocument/2006/relationships/image" Target="../media/image78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Relationship Id="rId1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82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12" Type="http://schemas.openxmlformats.org/officeDocument/2006/relationships/image" Target="../media/image84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83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86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3841" y="-224557"/>
            <a:ext cx="18895330" cy="8003972"/>
            <a:chOff x="643841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841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8910" y="-1084932"/>
            <a:ext cx="8132656" cy="8475304"/>
            <a:chOff x="228910" y="-1084932"/>
            <a:chExt cx="8132656" cy="8475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28910" y="-1084932"/>
              <a:ext cx="8132656" cy="84753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92698" y="707147"/>
            <a:ext cx="4782454" cy="4944433"/>
            <a:chOff x="12892698" y="707147"/>
            <a:chExt cx="4782454" cy="49444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500000">
              <a:off x="12892698" y="707147"/>
              <a:ext cx="4782454" cy="4944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658" y="4168287"/>
            <a:ext cx="6471161" cy="5397231"/>
            <a:chOff x="1059658" y="4168287"/>
            <a:chExt cx="6471161" cy="53972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1059658" y="4168287"/>
              <a:ext cx="6471161" cy="53972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33333" y="5781888"/>
            <a:ext cx="12525503" cy="4427636"/>
            <a:chOff x="3133333" y="5781888"/>
            <a:chExt cx="12525503" cy="44276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3333" y="5781888"/>
              <a:ext cx="12525503" cy="44276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610514" y="4652257"/>
            <a:ext cx="11542857" cy="981199"/>
            <a:chOff x="-5610514" y="4652257"/>
            <a:chExt cx="11542857" cy="9811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5610514" y="4652257"/>
              <a:ext cx="11542857" cy="9811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76190" y="1968254"/>
            <a:ext cx="14552381" cy="5046508"/>
            <a:chOff x="2076190" y="1968254"/>
            <a:chExt cx="14552381" cy="50465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200000" y="-477361"/>
              <a:ext cx="29104762" cy="1009301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6190" y="1968254"/>
              <a:ext cx="14552381" cy="5046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03662" y="-231577"/>
            <a:ext cx="4453332" cy="1118558"/>
            <a:chOff x="7125715" y="-224557"/>
            <a:chExt cx="4453332" cy="11185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25715" y="-224557"/>
              <a:ext cx="4453332" cy="11185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66667" y="2147721"/>
            <a:ext cx="14171429" cy="4690478"/>
            <a:chOff x="2266667" y="2147721"/>
            <a:chExt cx="14171429" cy="46904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6667" y="2147721"/>
              <a:ext cx="14171429" cy="46904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2239" y="3095334"/>
            <a:ext cx="12969622" cy="40850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3181" y="2741038"/>
            <a:ext cx="5245098" cy="118679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531582" y="1600181"/>
            <a:ext cx="6316852" cy="7075378"/>
            <a:chOff x="12540772" y="1589277"/>
            <a:chExt cx="6316852" cy="70753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60000">
              <a:off x="9516531" y="-1891453"/>
              <a:ext cx="12633704" cy="1415075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60000">
              <a:off x="12540772" y="1589277"/>
              <a:ext cx="6316852" cy="70753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45949" y="3180732"/>
            <a:ext cx="487384" cy="170115"/>
            <a:chOff x="12845949" y="3180732"/>
            <a:chExt cx="487384" cy="1701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45949" y="3180732"/>
              <a:ext cx="487384" cy="1701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11871" y="3180732"/>
            <a:ext cx="487384" cy="170115"/>
            <a:chOff x="5411871" y="3180732"/>
            <a:chExt cx="487384" cy="17011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11871" y="3180732"/>
              <a:ext cx="487384" cy="17011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10895" y="8333848"/>
            <a:ext cx="5894274" cy="1186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AF2875-2F44-4FA1-8DCC-094CE34A3D2D}"/>
              </a:ext>
            </a:extLst>
          </p:cNvPr>
          <p:cNvSpPr txBox="1"/>
          <p:nvPr/>
        </p:nvSpPr>
        <p:spPr>
          <a:xfrm>
            <a:off x="8896350" y="473868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E498F-0CD1-4DAC-B907-A303E0684B89}"/>
              </a:ext>
            </a:extLst>
          </p:cNvPr>
          <p:cNvSpPr txBox="1"/>
          <p:nvPr/>
        </p:nvSpPr>
        <p:spPr>
          <a:xfrm>
            <a:off x="13443990" y="8032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481E3-21EB-47A4-8995-4E817626ADDF}"/>
              </a:ext>
            </a:extLst>
          </p:cNvPr>
          <p:cNvSpPr txBox="1"/>
          <p:nvPr/>
        </p:nvSpPr>
        <p:spPr>
          <a:xfrm>
            <a:off x="7980850" y="6058743"/>
            <a:ext cx="27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</a:rPr>
              <a:t>근데 입출력 시스템을 곁들인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34792" y="900002"/>
            <a:ext cx="361134" cy="10056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1860" y="1513144"/>
            <a:ext cx="6904762" cy="8238095"/>
            <a:chOff x="691860" y="1513144"/>
            <a:chExt cx="6904762" cy="82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18553" y="2523980"/>
              <a:ext cx="5180058" cy="5791251"/>
              <a:chOff x="2118553" y="2523980"/>
              <a:chExt cx="5180058" cy="57912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360000">
                <a:off x="2118553" y="2523980"/>
                <a:ext cx="5180058" cy="57912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700" y="2184305"/>
              <a:ext cx="8237559" cy="6895238"/>
              <a:chOff x="20700" y="2184305"/>
              <a:chExt cx="8237559" cy="689523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20700" y="2184305"/>
                <a:ext cx="8237559" cy="689523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347625" y="4272152"/>
            <a:ext cx="5531811" cy="977811"/>
            <a:chOff x="-1347625" y="4272152"/>
            <a:chExt cx="5531811" cy="9778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440000">
              <a:off x="-4065663" y="3831113"/>
              <a:ext cx="11063622" cy="195562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440000">
              <a:off x="-1347625" y="4272152"/>
              <a:ext cx="5531811" cy="9778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1998" y="3478722"/>
            <a:ext cx="3949200" cy="39871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60717" y="4674530"/>
            <a:ext cx="5760756" cy="6356697"/>
            <a:chOff x="15660717" y="4674530"/>
            <a:chExt cx="5760756" cy="63566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440000">
              <a:off x="12780339" y="1629123"/>
              <a:ext cx="11521512" cy="1271339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40000">
              <a:off x="15660717" y="4674530"/>
              <a:ext cx="5760756" cy="63566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53016" y="4113740"/>
            <a:ext cx="9283846" cy="20175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830715" y="3459048"/>
            <a:ext cx="2136137" cy="747765"/>
            <a:chOff x="7830715" y="3459048"/>
            <a:chExt cx="2136137" cy="7477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30715" y="3459048"/>
              <a:ext cx="2136137" cy="74776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64769" y="3460788"/>
            <a:ext cx="1732682" cy="8950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3" y="1967062"/>
            <a:ext cx="6910998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5395" y="6531634"/>
            <a:ext cx="13559154" cy="9142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3767" y="4521595"/>
            <a:ext cx="13788618" cy="9142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9704252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3764" y="3285097"/>
            <a:ext cx="11814524" cy="57141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9707542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3764" y="3285097"/>
            <a:ext cx="10733917" cy="57141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48121" y="1967062"/>
            <a:ext cx="12103286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3764" y="4488926"/>
            <a:ext cx="10562093" cy="29713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829309"/>
            <a:ext cx="17226114" cy="9215692"/>
            <a:chOff x="571429" y="829309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3707647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829309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8653947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3767" y="3837139"/>
            <a:ext cx="14303647" cy="50284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9602220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9162" y="3025383"/>
            <a:ext cx="16472637" cy="63998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7006812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3764" y="3285097"/>
            <a:ext cx="13010426" cy="57141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9825665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3764" y="3285097"/>
            <a:ext cx="14195237" cy="63998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9602220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9542" y="3874073"/>
            <a:ext cx="16472637" cy="43427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70895" y="6499585"/>
            <a:ext cx="4712331" cy="4479833"/>
            <a:chOff x="14670895" y="6499585"/>
            <a:chExt cx="4712331" cy="44798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160000">
              <a:off x="14670895" y="6499585"/>
              <a:ext cx="4712331" cy="44798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669" y="979835"/>
            <a:ext cx="6923810" cy="8088978"/>
            <a:chOff x="1219669" y="979835"/>
            <a:chExt cx="6923810" cy="808897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49473" y="1536608"/>
              <a:ext cx="5661643" cy="6244537"/>
              <a:chOff x="1849473" y="1536608"/>
              <a:chExt cx="5661643" cy="624453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780000">
                <a:off x="1849473" y="1536608"/>
                <a:ext cx="5661643" cy="624453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674505" y="1904715"/>
              <a:ext cx="3922548" cy="5463158"/>
              <a:chOff x="3674505" y="1904715"/>
              <a:chExt cx="3922548" cy="546315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74505" y="1904715"/>
                <a:ext cx="3922548" cy="546315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179047" y="6964052"/>
              <a:ext cx="4753191" cy="2102615"/>
              <a:chOff x="3179047" y="6964052"/>
              <a:chExt cx="4753191" cy="210261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79047" y="6964052"/>
                <a:ext cx="4753191" cy="210261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34746" y="900002"/>
            <a:ext cx="357934" cy="127996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52780" y="1556109"/>
            <a:ext cx="3953854" cy="47237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295238" y="2194462"/>
            <a:ext cx="695975" cy="577605"/>
            <a:chOff x="8295238" y="2194462"/>
            <a:chExt cx="695975" cy="5776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5238" y="2194462"/>
              <a:ext cx="695975" cy="57760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72271" y="2133633"/>
            <a:ext cx="3203785" cy="8109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59144" y="2172277"/>
            <a:ext cx="636318" cy="6951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295238" y="4549068"/>
            <a:ext cx="695975" cy="577605"/>
            <a:chOff x="8295238" y="4549068"/>
            <a:chExt cx="695975" cy="5776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5238" y="4549068"/>
              <a:ext cx="695975" cy="5776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72271" y="4488242"/>
            <a:ext cx="3451583" cy="8109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59141" y="4526379"/>
            <a:ext cx="636318" cy="69564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295238" y="6960963"/>
            <a:ext cx="695975" cy="577605"/>
            <a:chOff x="8295238" y="6960963"/>
            <a:chExt cx="695975" cy="5776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5238" y="6960963"/>
              <a:ext cx="695975" cy="57760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72271" y="6909795"/>
            <a:ext cx="1355919" cy="8109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59141" y="6938274"/>
            <a:ext cx="636318" cy="69564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782135" y="2952508"/>
            <a:ext cx="2030814" cy="2064106"/>
            <a:chOff x="16782135" y="2952508"/>
            <a:chExt cx="2030814" cy="206410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100000">
              <a:off x="15781958" y="2044497"/>
              <a:ext cx="4061629" cy="412821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100000">
              <a:off x="16782135" y="2952508"/>
              <a:ext cx="2030814" cy="20641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706807" y="5016614"/>
            <a:ext cx="6557440" cy="5304206"/>
            <a:chOff x="-706807" y="5016614"/>
            <a:chExt cx="6557440" cy="53042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3912819" y="2401558"/>
              <a:ext cx="13114881" cy="1060841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706807" y="5016614"/>
              <a:ext cx="6557440" cy="53042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295238" y="3379081"/>
            <a:ext cx="695975" cy="577605"/>
            <a:chOff x="8295238" y="3379081"/>
            <a:chExt cx="695975" cy="57760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5238" y="3379081"/>
              <a:ext cx="695975" cy="57760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72271" y="3318252"/>
            <a:ext cx="3684041" cy="81099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359141" y="3356891"/>
            <a:ext cx="636318" cy="69513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295238" y="5695924"/>
            <a:ext cx="695975" cy="577605"/>
            <a:chOff x="8295238" y="5695924"/>
            <a:chExt cx="695975" cy="57760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5238" y="5695924"/>
              <a:ext cx="695975" cy="57760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72271" y="5635100"/>
            <a:ext cx="3239971" cy="81099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359141" y="5673236"/>
            <a:ext cx="636318" cy="69564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295238" y="8161897"/>
            <a:ext cx="695975" cy="577605"/>
            <a:chOff x="8295238" y="8161897"/>
            <a:chExt cx="695975" cy="57760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5238" y="8161897"/>
              <a:ext cx="695975" cy="57760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72271" y="8101071"/>
            <a:ext cx="1355916" cy="81098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59141" y="8139208"/>
            <a:ext cx="636318" cy="6956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9602220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9542" y="3846202"/>
            <a:ext cx="15752084" cy="43427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34792" y="900002"/>
            <a:ext cx="361134" cy="10056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1429" y="1513144"/>
            <a:ext cx="6904762" cy="8238095"/>
            <a:chOff x="571429" y="1513144"/>
            <a:chExt cx="6904762" cy="82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98122" y="2523980"/>
              <a:ext cx="5180058" cy="5791251"/>
              <a:chOff x="1998122" y="2523980"/>
              <a:chExt cx="5180058" cy="57912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360000">
                <a:off x="1998122" y="2523980"/>
                <a:ext cx="5180058" cy="57912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99732" y="2184305"/>
              <a:ext cx="8237559" cy="6895238"/>
              <a:chOff x="-99732" y="2184305"/>
              <a:chExt cx="8237559" cy="689523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-99732" y="2184305"/>
                <a:ext cx="8237559" cy="689523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347625" y="4272152"/>
            <a:ext cx="5531811" cy="977811"/>
            <a:chOff x="-1347625" y="4272152"/>
            <a:chExt cx="5531811" cy="9778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440000">
              <a:off x="-4065663" y="3831113"/>
              <a:ext cx="11063622" cy="195562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440000">
              <a:off x="-1347625" y="4272152"/>
              <a:ext cx="5531811" cy="9778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1998" y="3478721"/>
            <a:ext cx="3949207" cy="398720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60717" y="4674530"/>
            <a:ext cx="5760756" cy="6356697"/>
            <a:chOff x="15660717" y="4674530"/>
            <a:chExt cx="5760756" cy="63566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440000">
              <a:off x="12780339" y="1629123"/>
              <a:ext cx="11521512" cy="1271339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40000">
              <a:off x="15660717" y="4674530"/>
              <a:ext cx="5760756" cy="63566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53016" y="4113739"/>
            <a:ext cx="8501393" cy="20175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830715" y="3459048"/>
            <a:ext cx="2136137" cy="747765"/>
            <a:chOff x="7830715" y="3459048"/>
            <a:chExt cx="2136137" cy="7477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30715" y="3459048"/>
              <a:ext cx="2136137" cy="74776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64769" y="3460788"/>
            <a:ext cx="1732682" cy="8950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6265529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8051" y="3550584"/>
            <a:ext cx="11236834" cy="68722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34746" y="976193"/>
            <a:ext cx="361134" cy="10056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8231" y="1967060"/>
            <a:ext cx="6265529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27872" y="1010478"/>
            <a:ext cx="6171429" cy="5847429"/>
            <a:chOff x="11427872" y="1010478"/>
            <a:chExt cx="6171429" cy="5847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7872" y="1010478"/>
              <a:ext cx="6171429" cy="5847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3764" y="3596297"/>
            <a:ext cx="14369494" cy="502844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06604" y="3316019"/>
            <a:ext cx="7545130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48231" y="5423098"/>
            <a:ext cx="8937368" cy="15237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8441" y="1967060"/>
            <a:ext cx="8858010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5862" y="3844596"/>
            <a:ext cx="12959378" cy="56743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17142" y="2035731"/>
            <a:ext cx="12356532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5862" y="3844596"/>
            <a:ext cx="11771992" cy="56743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860" y="1513144"/>
            <a:ext cx="6904762" cy="8238095"/>
            <a:chOff x="691860" y="1513144"/>
            <a:chExt cx="6904762" cy="82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18553" y="2523980"/>
              <a:ext cx="5180058" cy="5791251"/>
              <a:chOff x="2118553" y="2523980"/>
              <a:chExt cx="5180058" cy="579125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360000">
                <a:off x="2118553" y="2523980"/>
                <a:ext cx="5180058" cy="57912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700" y="2184305"/>
              <a:ext cx="8237559" cy="6895238"/>
              <a:chOff x="20700" y="2184305"/>
              <a:chExt cx="8237559" cy="689523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20700" y="2184305"/>
                <a:ext cx="8237559" cy="689523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347625" y="4272152"/>
            <a:ext cx="5531811" cy="977811"/>
            <a:chOff x="-1347625" y="4272152"/>
            <a:chExt cx="5531811" cy="9778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440000">
              <a:off x="-4065663" y="3831113"/>
              <a:ext cx="11063622" cy="195562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440000">
              <a:off x="-1347625" y="4272152"/>
              <a:ext cx="5531811" cy="9778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01998" y="3478722"/>
            <a:ext cx="3949200" cy="39871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60717" y="4674530"/>
            <a:ext cx="5760756" cy="6356697"/>
            <a:chOff x="15660717" y="4674530"/>
            <a:chExt cx="5760756" cy="63566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440000">
              <a:off x="12780339" y="1629123"/>
              <a:ext cx="11521512" cy="1271339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440000">
              <a:off x="15660717" y="4674530"/>
              <a:ext cx="5760756" cy="635669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3016" y="4113740"/>
            <a:ext cx="7980340" cy="20175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830715" y="3459048"/>
            <a:ext cx="2136137" cy="747765"/>
            <a:chOff x="7830715" y="3459048"/>
            <a:chExt cx="2136137" cy="7477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30715" y="3459048"/>
              <a:ext cx="2136137" cy="74776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64769" y="3460788"/>
            <a:ext cx="1732682" cy="89502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800" y="618635"/>
            <a:ext cx="17226114" cy="9215692"/>
            <a:chOff x="529800" y="618635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83256" y="-3918322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00" y="618635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8441" y="1967060"/>
            <a:ext cx="7879018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5862" y="3257767"/>
            <a:ext cx="10899103" cy="119459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1777" y="4661390"/>
            <a:ext cx="9794826" cy="47617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800" y="618635"/>
            <a:ext cx="17226114" cy="9215692"/>
            <a:chOff x="529800" y="618635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83256" y="-3918322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00" y="618635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4803" y="1974355"/>
            <a:ext cx="11196714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5662" y="3269729"/>
            <a:ext cx="11771855" cy="38824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860" y="1513144"/>
            <a:ext cx="6904762" cy="8238095"/>
            <a:chOff x="691860" y="1513144"/>
            <a:chExt cx="6904762" cy="82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18553" y="2523980"/>
              <a:ext cx="5180058" cy="5791251"/>
              <a:chOff x="2118553" y="2523980"/>
              <a:chExt cx="5180058" cy="579125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360000">
                <a:off x="2118553" y="2523980"/>
                <a:ext cx="5180058" cy="57912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700" y="2184305"/>
              <a:ext cx="8237559" cy="6895238"/>
              <a:chOff x="20700" y="2184305"/>
              <a:chExt cx="8237559" cy="689523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20700" y="2184305"/>
                <a:ext cx="8237559" cy="689523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347625" y="4272152"/>
            <a:ext cx="5531811" cy="977811"/>
            <a:chOff x="-1347625" y="4272152"/>
            <a:chExt cx="5531811" cy="9778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440000">
              <a:off x="-4065663" y="3831113"/>
              <a:ext cx="11063622" cy="195562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440000">
              <a:off x="-1347625" y="4272152"/>
              <a:ext cx="5531811" cy="9778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01999" y="3478718"/>
            <a:ext cx="3949203" cy="39872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60717" y="4674530"/>
            <a:ext cx="5760756" cy="6356697"/>
            <a:chOff x="15660717" y="4674530"/>
            <a:chExt cx="5760756" cy="63566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440000">
              <a:off x="12780339" y="1629123"/>
              <a:ext cx="11521512" cy="1271339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440000">
              <a:off x="15660717" y="4674530"/>
              <a:ext cx="5760756" cy="635669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3016" y="4113740"/>
            <a:ext cx="7891245" cy="20175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830715" y="3459048"/>
            <a:ext cx="2136137" cy="747765"/>
            <a:chOff x="7830715" y="3459048"/>
            <a:chExt cx="2136137" cy="7477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30715" y="3459048"/>
              <a:ext cx="2136137" cy="74776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64765" y="3460788"/>
            <a:ext cx="1732682" cy="8950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800" y="618635"/>
            <a:ext cx="17226114" cy="9215692"/>
            <a:chOff x="529800" y="618635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83256" y="-3918322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00" y="618635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4803" y="1974355"/>
            <a:ext cx="10446290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5662" y="3269729"/>
            <a:ext cx="12990000" cy="567433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800" y="618635"/>
            <a:ext cx="17226114" cy="9215692"/>
            <a:chOff x="529800" y="618635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83256" y="-3918322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00" y="618635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4803" y="1974355"/>
            <a:ext cx="10107647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5662" y="3269729"/>
            <a:ext cx="12226958" cy="567433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800" y="618635"/>
            <a:ext cx="17226114" cy="9215692"/>
            <a:chOff x="529800" y="618635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83256" y="-3918322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00" y="618635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4803" y="1974355"/>
            <a:ext cx="10107647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5662" y="3269729"/>
            <a:ext cx="10058631" cy="20905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01564" y="6019459"/>
            <a:ext cx="12523128" cy="365705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800" y="618635"/>
            <a:ext cx="17226114" cy="9215692"/>
            <a:chOff x="529800" y="618635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83256" y="-3918322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00" y="618635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4803" y="1974355"/>
            <a:ext cx="10107647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5662" y="3269729"/>
            <a:ext cx="12358766" cy="65702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800" y="618635"/>
            <a:ext cx="17226114" cy="9215692"/>
            <a:chOff x="529800" y="618635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83256" y="-3918322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00" y="618635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4803" y="1974355"/>
            <a:ext cx="10709232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5663" y="4883360"/>
            <a:ext cx="11683790" cy="119459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35662" y="6038167"/>
            <a:ext cx="11660615" cy="29864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800" y="618635"/>
            <a:ext cx="17226114" cy="9215692"/>
            <a:chOff x="529800" y="618635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83256" y="-3918322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00" y="618635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4803" y="1974355"/>
            <a:ext cx="9003950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5662" y="3394062"/>
            <a:ext cx="14048945" cy="65702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9584299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5662" y="4883358"/>
            <a:ext cx="11683790" cy="119459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35662" y="6038167"/>
            <a:ext cx="11660615" cy="2986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34792" y="900002"/>
            <a:ext cx="361134" cy="10056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1429" y="1513144"/>
            <a:ext cx="6904762" cy="8238095"/>
            <a:chOff x="571429" y="1513144"/>
            <a:chExt cx="6904762" cy="82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98122" y="2523980"/>
              <a:ext cx="5180058" cy="5791251"/>
              <a:chOff x="1998122" y="2523980"/>
              <a:chExt cx="5180058" cy="57912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360000">
                <a:off x="1998122" y="2523980"/>
                <a:ext cx="5180058" cy="57912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99732" y="2184305"/>
              <a:ext cx="8237559" cy="6895238"/>
              <a:chOff x="-99732" y="2184305"/>
              <a:chExt cx="8237559" cy="689523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-99732" y="2184305"/>
                <a:ext cx="8237559" cy="689523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347625" y="4272152"/>
            <a:ext cx="5531811" cy="977811"/>
            <a:chOff x="-1347625" y="4272152"/>
            <a:chExt cx="5531811" cy="9778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440000">
              <a:off x="-4065663" y="3831113"/>
              <a:ext cx="11063622" cy="195562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440000">
              <a:off x="-1347625" y="4272152"/>
              <a:ext cx="5531811" cy="9778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1997" y="3478721"/>
            <a:ext cx="3949211" cy="39872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60717" y="4674530"/>
            <a:ext cx="5760756" cy="6356697"/>
            <a:chOff x="15660717" y="4674530"/>
            <a:chExt cx="5760756" cy="63566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440000">
              <a:off x="12780339" y="1629123"/>
              <a:ext cx="11521512" cy="1271339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40000">
              <a:off x="15660717" y="4674530"/>
              <a:ext cx="5760756" cy="63566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53016" y="4113740"/>
            <a:ext cx="3341565" cy="20175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830715" y="3459048"/>
            <a:ext cx="2136137" cy="747765"/>
            <a:chOff x="7830715" y="3459048"/>
            <a:chExt cx="2136137" cy="7477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30715" y="3459048"/>
              <a:ext cx="2136137" cy="74776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64769" y="3460788"/>
            <a:ext cx="1732682" cy="89502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7163334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9542" y="4543058"/>
            <a:ext cx="14401875" cy="22856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52316" y="2965602"/>
            <a:ext cx="6767423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7273411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9542" y="3420822"/>
            <a:ext cx="14103012" cy="22856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9542" y="6094862"/>
            <a:ext cx="15471397" cy="36570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8491" y="1917110"/>
            <a:ext cx="8467587" cy="2189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77829" y="4296600"/>
            <a:ext cx="3739843" cy="664413"/>
            <a:chOff x="2677829" y="4296600"/>
            <a:chExt cx="3739843" cy="6644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77829" y="4296600"/>
              <a:ext cx="3739843" cy="66441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50240" y="4286598"/>
            <a:ext cx="2106158" cy="7890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25449" y="5110992"/>
            <a:ext cx="3780299" cy="37713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31307" y="4296600"/>
            <a:ext cx="3739843" cy="664413"/>
            <a:chOff x="7231307" y="4296600"/>
            <a:chExt cx="3739843" cy="6644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1307" y="4296600"/>
              <a:ext cx="3739843" cy="66441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03716" y="4286598"/>
            <a:ext cx="2502192" cy="7890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68042" y="4296600"/>
            <a:ext cx="3739843" cy="664413"/>
            <a:chOff x="11868042" y="4296600"/>
            <a:chExt cx="3739843" cy="6644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68042" y="4296600"/>
              <a:ext cx="3739843" cy="66441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0478" y="4286598"/>
            <a:ext cx="1741867" cy="78900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82725" y="5090477"/>
            <a:ext cx="3495942" cy="27935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97144" y="5110992"/>
            <a:ext cx="3314557" cy="279358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8820342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9542" y="3874068"/>
            <a:ext cx="14023419" cy="36570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231" y="1967060"/>
            <a:ext cx="8820342" cy="1523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1170" y="5074288"/>
            <a:ext cx="11594160" cy="91426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34792" y="900002"/>
            <a:ext cx="361134" cy="10056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1860" y="1513144"/>
            <a:ext cx="6904762" cy="8238095"/>
            <a:chOff x="691860" y="1513144"/>
            <a:chExt cx="6904762" cy="82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18553" y="2523980"/>
              <a:ext cx="5180058" cy="5791251"/>
              <a:chOff x="2118553" y="2523980"/>
              <a:chExt cx="5180058" cy="57912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360000">
                <a:off x="2118553" y="2523980"/>
                <a:ext cx="5180058" cy="57912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700" y="2184305"/>
              <a:ext cx="8237559" cy="6895238"/>
              <a:chOff x="20700" y="2184305"/>
              <a:chExt cx="8237559" cy="689523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20700" y="2184305"/>
                <a:ext cx="8237559" cy="689523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347625" y="4272152"/>
            <a:ext cx="5531811" cy="977811"/>
            <a:chOff x="-1347625" y="4272152"/>
            <a:chExt cx="5531811" cy="9778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440000">
              <a:off x="-4065663" y="3831113"/>
              <a:ext cx="11063622" cy="195562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440000">
              <a:off x="-1347625" y="4272152"/>
              <a:ext cx="5531811" cy="9778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1998" y="3478722"/>
            <a:ext cx="3949200" cy="39871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60717" y="4674530"/>
            <a:ext cx="5760756" cy="6356697"/>
            <a:chOff x="15660717" y="4674530"/>
            <a:chExt cx="5760756" cy="63566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440000">
              <a:off x="12780339" y="1629123"/>
              <a:ext cx="11521512" cy="1271339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40000">
              <a:off x="15660717" y="4674530"/>
              <a:ext cx="5760756" cy="63566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53016" y="4113740"/>
            <a:ext cx="3341565" cy="20175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830715" y="3459048"/>
            <a:ext cx="2136137" cy="747765"/>
            <a:chOff x="7830715" y="3459048"/>
            <a:chExt cx="2136137" cy="7477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30715" y="3459048"/>
              <a:ext cx="2136137" cy="74776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64769" y="3460788"/>
            <a:ext cx="1732682" cy="89502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8491" y="1917110"/>
            <a:ext cx="9451406" cy="2189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1601" y="3932725"/>
            <a:ext cx="11934006" cy="54144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8491" y="1917110"/>
            <a:ext cx="8467587" cy="2189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77829" y="4296600"/>
            <a:ext cx="3739843" cy="664413"/>
            <a:chOff x="2677829" y="4296600"/>
            <a:chExt cx="3739843" cy="6644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77829" y="4296600"/>
              <a:ext cx="3739843" cy="66441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50240" y="4286598"/>
            <a:ext cx="2106158" cy="7890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25449" y="5110992"/>
            <a:ext cx="3266797" cy="17459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31307" y="4296600"/>
            <a:ext cx="3739843" cy="664413"/>
            <a:chOff x="7231307" y="4296600"/>
            <a:chExt cx="3739843" cy="6644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1307" y="4296600"/>
              <a:ext cx="3739843" cy="66441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03716" y="4286598"/>
            <a:ext cx="2106158" cy="7890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68042" y="4296600"/>
            <a:ext cx="3739843" cy="664413"/>
            <a:chOff x="11868042" y="4296600"/>
            <a:chExt cx="3739843" cy="6644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68042" y="4296600"/>
              <a:ext cx="3739843" cy="66441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0478" y="4286598"/>
            <a:ext cx="2855902" cy="78900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82725" y="5110992"/>
            <a:ext cx="3954571" cy="38411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97144" y="5110992"/>
            <a:ext cx="3819930" cy="27237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8491" y="1917110"/>
            <a:ext cx="8467587" cy="2189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77829" y="4296600"/>
            <a:ext cx="3739843" cy="664413"/>
            <a:chOff x="2677829" y="4296600"/>
            <a:chExt cx="3739843" cy="6644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77829" y="4296600"/>
              <a:ext cx="3739843" cy="66441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50240" y="4286598"/>
            <a:ext cx="2106158" cy="7890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25449" y="5110992"/>
            <a:ext cx="3338945" cy="12221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31307" y="4296600"/>
            <a:ext cx="3739843" cy="664413"/>
            <a:chOff x="7231307" y="4296600"/>
            <a:chExt cx="3739843" cy="6644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1307" y="4296600"/>
              <a:ext cx="3739843" cy="66441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03716" y="4286598"/>
            <a:ext cx="1929303" cy="7890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68042" y="4296600"/>
            <a:ext cx="3739843" cy="664413"/>
            <a:chOff x="11868042" y="4296600"/>
            <a:chExt cx="3739843" cy="6644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68042" y="4296600"/>
              <a:ext cx="3739843" cy="66441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0478" y="4286598"/>
            <a:ext cx="2679047" cy="78900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82725" y="5110992"/>
            <a:ext cx="3887504" cy="11523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97144" y="5110992"/>
            <a:ext cx="3592309" cy="27237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8441" y="1967060"/>
            <a:ext cx="7736943" cy="2005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32106" y="5274739"/>
            <a:ext cx="6805496" cy="2269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8441" y="1967060"/>
            <a:ext cx="7736943" cy="2005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53611" y="4484960"/>
            <a:ext cx="7155057" cy="38411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DE9840-61EE-4AAA-B500-12EF221794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19" y="3972343"/>
            <a:ext cx="59626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674" y="-224557"/>
            <a:ext cx="18895330" cy="8003972"/>
            <a:chOff x="-341674" y="-224557"/>
            <a:chExt cx="18895330" cy="8003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674" y="-224557"/>
              <a:ext cx="18895330" cy="8003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35011"/>
            <a:ext cx="17226114" cy="9215692"/>
            <a:chOff x="571429" y="535011"/>
            <a:chExt cx="17226114" cy="921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1628" y="-4001945"/>
              <a:ext cx="34452227" cy="184313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35011"/>
              <a:ext cx="17226114" cy="9215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9047" y="1049201"/>
            <a:ext cx="13338252" cy="163062"/>
            <a:chOff x="3179047" y="1049201"/>
            <a:chExt cx="13338252" cy="163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47" y="1049201"/>
              <a:ext cx="13338252" cy="1630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8441" y="1967060"/>
            <a:ext cx="9535295" cy="2005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94348" y="2081345"/>
            <a:ext cx="5993380" cy="1592811"/>
            <a:chOff x="3494348" y="2081345"/>
            <a:chExt cx="5993380" cy="1592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348" y="2081345"/>
              <a:ext cx="5993380" cy="159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9840" y="6078718"/>
            <a:ext cx="6799682" cy="552474"/>
            <a:chOff x="14179840" y="6078718"/>
            <a:chExt cx="6799682" cy="552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840000">
              <a:off x="10779999" y="5908726"/>
              <a:ext cx="13599364" cy="11049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14179840" y="6078718"/>
              <a:ext cx="6799682" cy="552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97491" y="4504491"/>
            <a:ext cx="9047407" cy="38824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</Words>
  <Application>Microsoft Office PowerPoint</Application>
  <PresentationFormat>사용자 지정</PresentationFormat>
  <Paragraphs>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Pretendard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방 찬웅</cp:lastModifiedBy>
  <cp:revision>5</cp:revision>
  <dcterms:created xsi:type="dcterms:W3CDTF">2021-12-04T03:18:22Z</dcterms:created>
  <dcterms:modified xsi:type="dcterms:W3CDTF">2021-12-04T05:02:37Z</dcterms:modified>
</cp:coreProperties>
</file>